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11305309"/>
  <p:notesSz cx="11305309" cy="14630400"/>
  <p:embeddedFontLs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  <p:embeddedFont>
      <p:font typeface="Montserrat"/>
      <p:regular r:id="rId24"/>
    </p:embeddedFont>
    <p:embeddedFont>
      <p:font typeface="Montserrat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2522911"/>
            <a:ext cx="7347347" cy="3494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50"/>
              </a:lnSpc>
              <a:buNone/>
            </a:pPr>
            <a:r>
              <a:rPr lang="en-US" sz="7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Optimization: Quick Start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898327" y="6402326"/>
            <a:ext cx="7347347" cy="164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network algorithms for common problems. Discover the power of flow, potential, and optimization techniques to gain insights into critical network components.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98327" y="8352449"/>
            <a:ext cx="410647" cy="410546"/>
          </a:xfrm>
          <a:prstGeom prst="roundRect">
            <a:avLst>
              <a:gd name="adj" fmla="val 2227055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47" y="8360067"/>
            <a:ext cx="395407" cy="395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437203" y="8333166"/>
            <a:ext cx="2953941" cy="44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Wai-Shing Luk</a:t>
            </a:r>
            <a:endParaRPr 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833114"/>
            <a:ext cx="6754535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898327" y="2062014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1154906" y="2318531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Powerful Techniques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54906" y="2894533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optimization provides a rich set of tools for solving complex problems.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98327" y="4228659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154906" y="4485176"/>
            <a:ext cx="3414832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Insights and Efficiency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154906" y="5061178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methods can reveal critical network components and optimize performance.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98327" y="6395303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1154906" y="6651820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Ongoing Research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154906" y="7227822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advancements in algorithms and applications of network optimization.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898327" y="8561948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1154906" y="881846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Further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1154906" y="9394467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deeper into the theory and practical applications of these techniques.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4766689"/>
            <a:ext cx="12833747" cy="177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🙋</a:t>
            </a:r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 &amp; A</a:t>
            </a:r>
            <a:endParaRPr lang="en-US" sz="10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830971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Why Use Network Optimization?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4192592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601658" y="4278653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18759" y="4192592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Locality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218759" y="4768594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 can analyze the structure and relationships within a network.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84727" y="6134858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6559987" y="6220920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18759" y="613485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Solve Optimally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218759" y="6710861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Discrete problems like matching can be solved to optimality.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384727" y="8077125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64035" y="8163186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18759" y="807712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Critical Parts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218759" y="8653128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Techniques can reveal the most important nodes and edges in a network.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3634087"/>
            <a:ext cx="10045422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Flow and Potential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511950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98327" y="5798113"/>
            <a:ext cx="3859887" cy="164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Represents the movement of resources through a network. Satisfies conservation of flow at each node.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5392103" y="511950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5392103" y="5798113"/>
            <a:ext cx="3859887" cy="164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Represents the "voltage" or tension across a network. Satisfies potential balance around each cycle.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9885878" y="511950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Duality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9885878" y="5798113"/>
            <a:ext cx="3859887" cy="164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 and potential problems are dual to each other, allowing efficient solution methods.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821687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Choosing the Right Algorithm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2894652"/>
            <a:ext cx="7347347" cy="1499582"/>
          </a:xfrm>
          <a:prstGeom prst="roundRect">
            <a:avLst>
              <a:gd name="adj" fmla="val 15405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641306" y="3151169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Simplex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6641306" y="3727171"/>
            <a:ext cx="6834188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 minimum-cost linear flow problems.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6384727" y="4650751"/>
            <a:ext cx="7347347" cy="1499582"/>
          </a:xfrm>
          <a:prstGeom prst="roundRect">
            <a:avLst>
              <a:gd name="adj" fmla="val 15405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6641306" y="490726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Dual Formulation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641306" y="5483270"/>
            <a:ext cx="6834188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for minimum-cost linear potential problems.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6384727" y="6406850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6641306" y="6663366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Howard's Algorithm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641306" y="7239369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for parametric potential problems with a single parameter.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384727" y="8573494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6641306" y="8830011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 Cycles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6641306" y="9406013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algorithms rely on finding negative cycles or cuts in the network.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2326982"/>
            <a:ext cx="6947773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Fundamentals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754416" y="3555882"/>
            <a:ext cx="30480" cy="5422325"/>
          </a:xfrm>
          <a:prstGeom prst="roundRect">
            <a:avLst>
              <a:gd name="adj" fmla="val 75789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7027902" y="4117958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480929" y="3844538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6697861" y="3930599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8181261" y="3812399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81261" y="4388402"/>
            <a:ext cx="5550813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vertices or points in a network.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7902" y="5874056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480929" y="5600637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6656189" y="5686698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8181261" y="556849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Edges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181261" y="6144500"/>
            <a:ext cx="5550813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connections or arcs between nodes.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7902" y="7630155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480929" y="7356736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7" name="Text 14"/>
          <p:cNvSpPr/>
          <p:nvPr/>
        </p:nvSpPr>
        <p:spPr>
          <a:xfrm>
            <a:off x="6660237" y="7442797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8181261" y="7324597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Orientation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81261" y="7900599"/>
            <a:ext cx="5550813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</a:t>
            </a:r>
            <a:pPr algn="l" indent="0" marL="0">
              <a:lnSpc>
                <a:spcPts val="3200"/>
              </a:lnSpc>
              <a:buNone/>
            </a:pPr>
            <a:r>
              <a:rPr lang="en-US" sz="2000" b="1" dirty="0">
                <a:solidFill>
                  <a:srgbClr val="F4444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direction</a:t>
            </a:r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assigned to each edge, defining sources and targets.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2667537"/>
            <a:ext cx="7658933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Algebraic Representation</a:t>
            </a:r>
            <a:endParaRPr lang="en-US" sz="5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327" y="4024755"/>
            <a:ext cx="4021217" cy="248458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98327" y="683001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Incidence Matrix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898327" y="7406015"/>
            <a:ext cx="4021217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Encodes the connectivity between nodes and edges.</a:t>
            </a:r>
            <a:endParaRPr lang="en-US" sz="20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4473" y="4024755"/>
            <a:ext cx="4021336" cy="248470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04473" y="6830132"/>
            <a:ext cx="3398282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Chains and Boundaries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5304473" y="7406134"/>
            <a:ext cx="4021336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Chains represent sets of edges or nodes. Boundaries connect them.</a:t>
            </a:r>
            <a:endParaRPr lang="en-US" sz="20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0738" y="4024755"/>
            <a:ext cx="4021217" cy="24845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0738" y="683001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Divergence and Flow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9710738" y="7406015"/>
            <a:ext cx="4021217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Divergence measures the net flow at each node. Flow satisfies conservation.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36576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55927" y="2152956"/>
            <a:ext cx="6754535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Feasibility Problems</a:t>
            </a:r>
            <a:endParaRPr lang="en-US" sz="5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927" y="3381856"/>
            <a:ext cx="641628" cy="6414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555927" y="427984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Feasibility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4555927" y="4855845"/>
            <a:ext cx="439554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a flow satisfying capacity and conservation constraints.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6405" y="3381856"/>
            <a:ext cx="641628" cy="6414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336405" y="427984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Feasibility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9336405" y="4855845"/>
            <a:ext cx="439566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a potential satisfying span and balance constraints.</a:t>
            </a:r>
            <a:endParaRPr lang="en-US" sz="2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5927" y="6446726"/>
            <a:ext cx="641628" cy="6414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4555927" y="734471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 Cycles/Cuts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4555927" y="7920715"/>
            <a:ext cx="439554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Infeasibility is detected by finding negative cycles or cuts.</a:t>
            </a:r>
            <a:endParaRPr lang="en-US" sz="20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405" y="6446726"/>
            <a:ext cx="641628" cy="64147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336405" y="7344713"/>
            <a:ext cx="384702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Conversion to Elementary</a:t>
            </a:r>
            <a:endParaRPr lang="en-US" sz="2650" dirty="0"/>
          </a:p>
        </p:txBody>
      </p:sp>
      <p:sp>
        <p:nvSpPr>
          <p:cNvPr id="15" name="Text 8"/>
          <p:cNvSpPr/>
          <p:nvPr/>
        </p:nvSpPr>
        <p:spPr>
          <a:xfrm>
            <a:off x="9336405" y="7920715"/>
            <a:ext cx="4395668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 problems can be reduced to simpler elementary forms.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958931"/>
            <a:ext cx="6754535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Parametric Problems</a:t>
            </a:r>
            <a:endParaRPr lang="en-US" sz="5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27" y="3187831"/>
            <a:ext cx="1283256" cy="20528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2911" y="344434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Parametric Potential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052911" y="4020351"/>
            <a:ext cx="5679162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a parameter subject to monotonic potential constraints.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27" y="5240680"/>
            <a:ext cx="1283256" cy="20528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52911" y="5497197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8052911" y="6073199"/>
            <a:ext cx="5679162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Lawler's, Howard's, Young's, and Burns' algorithms can solve these.</a:t>
            </a:r>
            <a:endParaRPr lang="en-US" sz="2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727" y="7293529"/>
            <a:ext cx="1283256" cy="205284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2911" y="7550046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8052911" y="8126048"/>
            <a:ext cx="5679162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skew scheduling, yield optimization, and more.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207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4748954"/>
            <a:ext cx="9853732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Optimal Flow/Potential Problems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898327" y="5977854"/>
            <a:ext cx="12833747" cy="3785974"/>
          </a:xfrm>
          <a:prstGeom prst="roundRect">
            <a:avLst>
              <a:gd name="adj" fmla="val 61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13567" y="5993090"/>
            <a:ext cx="12803267" cy="11441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70146" y="6154618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75590" y="6154618"/>
            <a:ext cx="58846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cost of flow or maximize value of potential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913567" y="7137238"/>
            <a:ext cx="12803267" cy="7336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70146" y="7298766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Constraints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575590" y="7298766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Capacity, conservation, span, and balance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913567" y="7870840"/>
            <a:ext cx="12803267" cy="11441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70146" y="8032369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7575590" y="8032369"/>
            <a:ext cx="58846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Successive shortest path, cycle cancellation, scaling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913567" y="9014989"/>
            <a:ext cx="12803267" cy="73360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170146" y="9176517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 Cases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7575590" y="9176517"/>
            <a:ext cx="58846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Max-flow, matching, network simplex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2024-09-04T02:15:58Z</dcterms:created>
  <dcterms:modified xsi:type="dcterms:W3CDTF">2024-09-04T02:15:58Z</dcterms:modified>
</cp:coreProperties>
</file>